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59" r:id="rId3"/>
    <p:sldId id="261" r:id="rId4"/>
    <p:sldId id="257" r:id="rId5"/>
    <p:sldId id="258" r:id="rId6"/>
    <p:sldId id="260" r:id="rId7"/>
  </p:sldIdLst>
  <p:sldSz cx="9144000" cy="6858000" type="screen4x3"/>
  <p:notesSz cx="6858000" cy="9144000"/>
  <p:defaultTextStyle>
    <a:defPPr>
      <a:defRPr lang="lv-LV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2" d="100"/>
          <a:sy n="52" d="100"/>
        </p:scale>
        <p:origin x="-2892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47CC522E-8298-493A-9C02-263BE387B434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lv-LV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lv-LV" noProof="0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4EE37CDE-1BEF-4991-AE3E-C6B8DA446583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8CD658-96B1-4F26-A994-4CCDC0EAC958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83ABC3-6F8B-4E43-860E-B85ADB6DFC6F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0FEA65-1E19-4989-B44B-9A6BCE05CB73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67EFE5-1F10-4B85-BC18-C8EA0C5846AB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9AD22F-7217-4B92-B905-FF98C05BEBB6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E31A28-3E91-4E31-8F0D-9109614F2079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7241F7-17BC-4371-B22F-41A1CF9793B3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26E3C2-B28F-4785-9296-B64E26E77641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32AF67-C1B5-46D5-9FF9-2F4F7536FCB7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971EC5-9D28-441D-8A65-056764E43EBF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730423-4B6C-4176-A3DE-D80E28148A50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F0F135-CF07-405B-A24F-CB348348F4B3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1ABBA4-2777-4B76-82AF-EB41263F72BA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0601F8-131D-40BA-88F7-2F7F3E5E8AFD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A64289-037E-41B7-B7D4-A89159E49CDF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D604F1-80FA-4440-9105-9C2A57C9CEFD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8B643E-8121-409E-8ED5-4EF00469760B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8545C3-D000-4FE0-A357-FD9582AE7383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B673E2-CBAF-444B-AD75-4A0C228DBE7C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62E2EF-A7D6-46C8-B312-91C293953A74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lv-LV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lv-LV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4713C7-223C-4ADD-8030-4B47A5A7E8C0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A53F13-1B3F-4620-A419-E32F13186BF3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lv-LV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lv-LV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0F75D6C9-45C2-43A5-A3F2-5E88618C0291}" type="datetimeFigureOut">
              <a:rPr lang="lv-LV"/>
              <a:pPr>
                <a:defRPr/>
              </a:pPr>
              <a:t>2012.12.14.</a:t>
            </a:fld>
            <a:endParaRPr lang="lv-LV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lv-LV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9F5AE60D-A239-4178-98A0-B6FA6D635621}" type="slidenum">
              <a:rPr lang="lv-LV"/>
              <a:pPr>
                <a:defRPr/>
              </a:pPr>
              <a:t>‹#›</a:t>
            </a:fld>
            <a:endParaRPr lang="lv-LV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v-LV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Putni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lv-LV" dirty="0" smtClean="0"/>
              <a:t>Dažādās valodās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>
                <a:latin typeface="Arial" charset="0"/>
                <a:cs typeface="Arial" charset="0"/>
              </a:rPr>
              <a:t>Mājas zvirbulis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smtClean="0">
                <a:latin typeface="Arial" charset="0"/>
                <a:cs typeface="Arial" charset="0"/>
              </a:rPr>
              <a:t>Latīņu - Passer domesticus</a:t>
            </a:r>
          </a:p>
          <a:p>
            <a:r>
              <a:rPr lang="lv-LV" smtClean="0">
                <a:latin typeface="Arial" charset="0"/>
                <a:cs typeface="Arial" charset="0"/>
              </a:rPr>
              <a:t>Igauņu - koduvarblane</a:t>
            </a:r>
          </a:p>
          <a:p>
            <a:r>
              <a:rPr lang="lv-LV" smtClean="0">
                <a:latin typeface="Arial" charset="0"/>
                <a:cs typeface="Arial" charset="0"/>
              </a:rPr>
              <a:t>Lietuviešu - naminis žvirblis</a:t>
            </a:r>
          </a:p>
          <a:p>
            <a:r>
              <a:rPr lang="lv-LV" smtClean="0">
                <a:latin typeface="Arial" charset="0"/>
                <a:cs typeface="Arial" charset="0"/>
              </a:rPr>
              <a:t>Angļu - house sparrow</a:t>
            </a:r>
          </a:p>
          <a:p>
            <a:r>
              <a:rPr lang="lv-LV" smtClean="0">
                <a:latin typeface="Arial" charset="0"/>
                <a:cs typeface="Arial" charset="0"/>
              </a:rPr>
              <a:t>Vācu - Haussperling</a:t>
            </a:r>
          </a:p>
          <a:p>
            <a:r>
              <a:rPr lang="lv-LV" smtClean="0">
                <a:latin typeface="Arial" charset="0"/>
                <a:cs typeface="Arial" charset="0"/>
              </a:rPr>
              <a:t>Krievu - </a:t>
            </a:r>
            <a:r>
              <a:rPr lang="ru-RU" smtClean="0">
                <a:latin typeface="Arial" charset="0"/>
                <a:cs typeface="Arial" charset="0"/>
              </a:rPr>
              <a:t>домовой воробей </a:t>
            </a:r>
            <a:endParaRPr lang="lv-LV" smtClean="0">
              <a:latin typeface="Arial" charset="0"/>
              <a:cs typeface="Arial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>
                <a:latin typeface="Arial" charset="0"/>
                <a:cs typeface="Arial" charset="0"/>
              </a:rPr>
              <a:t>Lielā zīlīte</a:t>
            </a: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smtClean="0">
                <a:latin typeface="Arial" charset="0"/>
                <a:cs typeface="Arial" charset="0"/>
              </a:rPr>
              <a:t>Latīņu - Parus major</a:t>
            </a:r>
          </a:p>
          <a:p>
            <a:r>
              <a:rPr lang="lv-LV" smtClean="0">
                <a:latin typeface="Arial" charset="0"/>
                <a:cs typeface="Arial" charset="0"/>
              </a:rPr>
              <a:t>Igauņu - rasvatihane</a:t>
            </a:r>
          </a:p>
          <a:p>
            <a:r>
              <a:rPr lang="lv-LV" smtClean="0">
                <a:latin typeface="Arial" charset="0"/>
                <a:cs typeface="Arial" charset="0"/>
              </a:rPr>
              <a:t>Lietuviešu - didžioji zylė</a:t>
            </a:r>
          </a:p>
          <a:p>
            <a:r>
              <a:rPr lang="lv-LV" smtClean="0">
                <a:latin typeface="Arial" charset="0"/>
                <a:cs typeface="Arial" charset="0"/>
              </a:rPr>
              <a:t>Angļu - great tit</a:t>
            </a:r>
          </a:p>
          <a:p>
            <a:r>
              <a:rPr lang="lv-LV" smtClean="0">
                <a:latin typeface="Arial" charset="0"/>
                <a:cs typeface="Arial" charset="0"/>
              </a:rPr>
              <a:t>Vācu - Kohlmeise</a:t>
            </a:r>
          </a:p>
          <a:p>
            <a:r>
              <a:rPr lang="lv-LV" smtClean="0">
                <a:latin typeface="Arial" charset="0"/>
                <a:cs typeface="Arial" charset="0"/>
              </a:rPr>
              <a:t>Krievu - </a:t>
            </a:r>
            <a:r>
              <a:rPr lang="ru-RU" smtClean="0">
                <a:latin typeface="Arial" charset="0"/>
                <a:cs typeface="Arial" charset="0"/>
              </a:rPr>
              <a:t>большая синица </a:t>
            </a:r>
            <a:endParaRPr lang="lv-LV" smtClean="0">
              <a:latin typeface="Arial" charset="0"/>
              <a:cs typeface="Arial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Mājas strazds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Latīņu - Sturnus vulgaris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Igauņu - kuldnokk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Lietuviešu - varnėnas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Angļu - common starling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Vācu - Star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Krievu - </a:t>
            </a:r>
            <a:r>
              <a:rPr lang="ru-RU" smtClean="0">
                <a:latin typeface="Arial" charset="0"/>
                <a:cs typeface="Arial" charset="0"/>
              </a:rPr>
              <a:t>скворец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Zilzīlīte</a:t>
            </a:r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Latīņu - Parus caeruleus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Igauņu - sinitihane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Lietuviešu - mėlynoji zylė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Angļu - blue tit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Vācu – Blaumeise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Krievu - </a:t>
            </a:r>
            <a:r>
              <a:rPr lang="ru-RU" smtClean="0">
                <a:latin typeface="Arial" charset="0"/>
                <a:cs typeface="Arial" charset="0"/>
              </a:rPr>
              <a:t>лазоревка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lv-LV" smtClean="0">
                <a:latin typeface="Arial" charset="0"/>
                <a:cs typeface="Arial" charset="0"/>
              </a:rPr>
              <a:t>Svīre</a:t>
            </a:r>
          </a:p>
        </p:txBody>
      </p:sp>
      <p:sp>
        <p:nvSpPr>
          <p:cNvPr id="717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lv-LV" smtClean="0">
                <a:latin typeface="Arial" charset="0"/>
                <a:cs typeface="Arial" charset="0"/>
              </a:rPr>
              <a:t>Latīņu - Apus apus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Igauņu - </a:t>
            </a:r>
            <a:r>
              <a:rPr lang="et-EE" smtClean="0">
                <a:latin typeface="Arial" charset="0"/>
                <a:cs typeface="Arial" charset="0"/>
              </a:rPr>
              <a:t>kiljataja</a:t>
            </a:r>
            <a:endParaRPr lang="lv-LV" smtClean="0">
              <a:latin typeface="Arial" charset="0"/>
              <a:cs typeface="Arial" charset="0"/>
            </a:endParaRP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Lietuviešu - </a:t>
            </a:r>
            <a:r>
              <a:rPr lang="lt-LT" smtClean="0">
                <a:latin typeface="Arial" charset="0"/>
                <a:cs typeface="Arial" charset="0"/>
              </a:rPr>
              <a:t>kliedzējs</a:t>
            </a:r>
            <a:endParaRPr lang="lv-LV" smtClean="0">
              <a:latin typeface="Arial" charset="0"/>
              <a:cs typeface="Arial" charset="0"/>
            </a:endParaRP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Angļu - screamer</a:t>
            </a: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Vācu - </a:t>
            </a:r>
            <a:r>
              <a:rPr lang="de-DE" smtClean="0">
                <a:latin typeface="Arial" charset="0"/>
                <a:cs typeface="Arial" charset="0"/>
              </a:rPr>
              <a:t>Screamer</a:t>
            </a:r>
            <a:endParaRPr lang="lv-LV" smtClean="0">
              <a:latin typeface="Arial" charset="0"/>
              <a:cs typeface="Arial" charset="0"/>
            </a:endParaRPr>
          </a:p>
          <a:p>
            <a:pPr eaLnBrk="1" hangingPunct="1"/>
            <a:r>
              <a:rPr lang="lv-LV" smtClean="0">
                <a:latin typeface="Arial" charset="0"/>
                <a:cs typeface="Arial" charset="0"/>
              </a:rPr>
              <a:t>Krievu - </a:t>
            </a:r>
            <a:r>
              <a:rPr lang="ru-RU" smtClean="0">
                <a:latin typeface="Arial" charset="0"/>
                <a:cs typeface="Arial" charset="0"/>
              </a:rPr>
              <a:t>крикун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115</Words>
  <Application>Microsoft Office PowerPoint</Application>
  <PresentationFormat>On-screen Show (4:3)</PresentationFormat>
  <Paragraphs>37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Calibri</vt:lpstr>
      <vt:lpstr>Office Theme</vt:lpstr>
      <vt:lpstr>Putni</vt:lpstr>
      <vt:lpstr>Mājas zvirbulis</vt:lpstr>
      <vt:lpstr>Lielā zīlīte</vt:lpstr>
      <vt:lpstr>Mājas strazds</vt:lpstr>
      <vt:lpstr>Zilzīlīte</vt:lpstr>
      <vt:lpstr>Svīre</vt:lpstr>
    </vt:vector>
  </TitlesOfParts>
  <Company>Organization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Admin</cp:lastModifiedBy>
  <cp:revision>9</cp:revision>
  <dcterms:created xsi:type="dcterms:W3CDTF">2012-12-06T09:17:07Z</dcterms:created>
  <dcterms:modified xsi:type="dcterms:W3CDTF">2012-12-14T11:07:56Z</dcterms:modified>
</cp:coreProperties>
</file>

<file path=docProps/thumbnail.jpeg>
</file>