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5" r:id="rId6"/>
    <p:sldId id="266" r:id="rId7"/>
    <p:sldId id="260" r:id="rId8"/>
    <p:sldId id="263" r:id="rId9"/>
    <p:sldId id="264" r:id="rId10"/>
    <p:sldId id="261" r:id="rId11"/>
    <p:sldId id="262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7" r:id="rId22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8790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8738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221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659997" cy="69271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7129"/>
            <a:ext cx="10515600" cy="548434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7277" r="4535" b="13876"/>
          <a:stretch/>
        </p:blipFill>
        <p:spPr>
          <a:xfrm>
            <a:off x="9684703" y="221408"/>
            <a:ext cx="2240596" cy="8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95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5792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6774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9852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1941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7277" r="4535" b="13876"/>
          <a:stretch/>
        </p:blipFill>
        <p:spPr>
          <a:xfrm>
            <a:off x="9684703" y="221408"/>
            <a:ext cx="2240596" cy="8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2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643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7503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464FA-5BA5-43CF-BA3B-0162A86E03D5}" type="datetimeFigureOut">
              <a:rPr lang="lv-LV" smtClean="0"/>
              <a:t>23.03.2021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7D545-0D4F-4006-A48D-758DB1F4C1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2540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94576" y="5046382"/>
            <a:ext cx="3773424" cy="1016090"/>
          </a:xfrm>
        </p:spPr>
        <p:txBody>
          <a:bodyPr/>
          <a:lstStyle/>
          <a:p>
            <a:r>
              <a:rPr lang="lv-LV" dirty="0" smtClean="0">
                <a:solidFill>
                  <a:srgbClr val="032A61"/>
                </a:solidFill>
              </a:rPr>
              <a:t>Kaspars </a:t>
            </a:r>
            <a:r>
              <a:rPr lang="lv-LV" dirty="0" err="1" smtClean="0">
                <a:solidFill>
                  <a:srgbClr val="032A61"/>
                </a:solidFill>
              </a:rPr>
              <a:t>Antonevičs</a:t>
            </a:r>
            <a:endParaRPr lang="lv-LV" dirty="0" smtClean="0">
              <a:solidFill>
                <a:srgbClr val="032A61"/>
              </a:solidFill>
            </a:endParaRPr>
          </a:p>
          <a:p>
            <a:r>
              <a:rPr lang="lv-LV" dirty="0" smtClean="0">
                <a:solidFill>
                  <a:srgbClr val="032A61"/>
                </a:solidFill>
              </a:rPr>
              <a:t>Direktora vietnieks</a:t>
            </a:r>
            <a:endParaRPr lang="lv-LV" dirty="0">
              <a:solidFill>
                <a:srgbClr val="032A6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" y="835152"/>
            <a:ext cx="5387340" cy="22872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99232" y="3547872"/>
            <a:ext cx="6464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4800" dirty="0">
                <a:solidFill>
                  <a:srgbClr val="0070C0"/>
                </a:solidFill>
              </a:rPr>
              <a:t>INŽENIERZINĀTNES / IT</a:t>
            </a:r>
            <a:endParaRPr lang="lv-LV" sz="4800" dirty="0"/>
          </a:p>
        </p:txBody>
      </p:sp>
      <p:pic>
        <p:nvPicPr>
          <p:cNvPr id="11" name="Picture 2" descr="Jelgava_logo_2011_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361" y="1076550"/>
            <a:ext cx="3678615" cy="180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55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Stunda parkā (2.kl.)</a:t>
            </a:r>
            <a:endParaRPr lang="lv-LV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0931"/>
          <a:stretch/>
        </p:blipFill>
        <p:spPr>
          <a:xfrm>
            <a:off x="237935" y="1155680"/>
            <a:ext cx="10945178" cy="559259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14" y="301104"/>
            <a:ext cx="8790299" cy="597834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5133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Stunda Pasta salā (4.kl.)</a:t>
            </a: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99" y="1114901"/>
            <a:ext cx="9023414" cy="560384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77" y="621792"/>
            <a:ext cx="7503720" cy="590702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87" y="871984"/>
            <a:ext cx="7126605" cy="565683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2162457"/>
            <a:ext cx="9030462" cy="408012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219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Aktivitātes… (…kl.)</a:t>
            </a:r>
            <a:endParaRPr lang="lv-LV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161288"/>
            <a:ext cx="6632448" cy="497433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84" y="1440180"/>
            <a:ext cx="6918960" cy="51892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r="15067"/>
          <a:stretch/>
        </p:blipFill>
        <p:spPr>
          <a:xfrm rot="5400000">
            <a:off x="2684971" y="1100197"/>
            <a:ext cx="4832604" cy="579603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292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Aktivitātes – varbūt stacijas? (…kl.)</a:t>
            </a: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8" y="984684"/>
            <a:ext cx="4039362" cy="538581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86" y="1380744"/>
            <a:ext cx="4039362" cy="538581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83" y="2141019"/>
            <a:ext cx="4286250" cy="321945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171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Aktivitātes – varbūt stacijas? (…kl.)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9629" y="1912826"/>
            <a:ext cx="5442622" cy="408196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42" y="1469779"/>
            <a:ext cx="3726045" cy="49680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21060"/>
          <a:stretch/>
        </p:blipFill>
        <p:spPr>
          <a:xfrm>
            <a:off x="7360023" y="2074717"/>
            <a:ext cx="4656582" cy="401421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908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Aktivitātes – varbūt stacijas? (…kl.)</a:t>
            </a:r>
            <a:endParaRPr lang="lv-LV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6856" y="1847014"/>
            <a:ext cx="5581904" cy="41864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53" y="1149274"/>
            <a:ext cx="4186430" cy="558190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0154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Aktivitātes – varbūt stacijas? (…kl.)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8" y="1057836"/>
            <a:ext cx="4210812" cy="561441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1" y="966396"/>
            <a:ext cx="4210812" cy="561441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19" y="1121844"/>
            <a:ext cx="4210812" cy="561441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36" y="216588"/>
            <a:ext cx="4916424" cy="655523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3899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Aktivitātes – varbūt stacijas? (…kl.)</a:t>
            </a:r>
            <a:endParaRPr lang="lv-LV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4" y="1057836"/>
            <a:ext cx="4224528" cy="563270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04" y="1057836"/>
            <a:ext cx="4224528" cy="563270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74" y="1057836"/>
            <a:ext cx="4224529" cy="563270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785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Aktivitātes – varbūt stacijas? (…kl.)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331" y="1763031"/>
            <a:ext cx="5632706" cy="42245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7037" y="1762201"/>
            <a:ext cx="5634918" cy="422618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31" y="953788"/>
            <a:ext cx="7790688" cy="584301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598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Aktivitātes – varbūt stacijas? (…kl.)</a:t>
            </a:r>
            <a:endParaRPr lang="lv-LV" dirty="0"/>
          </a:p>
        </p:txBody>
      </p:sp>
      <p:pic>
        <p:nvPicPr>
          <p:cNvPr id="6" name="Picture 2" descr="LietotÄja It / InÅ¾enierzinÄtnes attÄl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68" y="1644747"/>
            <a:ext cx="3478623" cy="4664076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ietotÄja It / InÅ¾enierzinÄtnes attÄl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219" y="1644747"/>
            <a:ext cx="3456384" cy="4634258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ietotÄja It / InÅ¾enierzinÄtnes attÄl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84" y="1516035"/>
            <a:ext cx="6522243" cy="4891682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45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Latviešu val. un lit. (10.kl.)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lv-LV" b="1" dirty="0" smtClean="0"/>
              <a:t>“Vertikāles Jelgavā”</a:t>
            </a:r>
          </a:p>
          <a:p>
            <a:pPr marL="0" indent="0">
              <a:buNone/>
            </a:pPr>
            <a:r>
              <a:rPr lang="lv-LV" dirty="0"/>
              <a:t>S</a:t>
            </a:r>
            <a:r>
              <a:rPr lang="lv-LV" dirty="0" smtClean="0"/>
              <a:t>adalīties grupās pa 4-5 cilvēkiem. Katra grupa uzņem vismaz 4-5 foto, kur redzama vertikāle.</a:t>
            </a:r>
          </a:p>
          <a:p>
            <a:pPr marL="0" indent="0">
              <a:buNone/>
            </a:pPr>
            <a:r>
              <a:rPr lang="lv-LV" dirty="0" smtClean="0"/>
              <a:t>Uzziņai! Vertikāle ir līnija (tiešā un pārnestā nozīmē), kas tiecas uz augšu. Piem., baznīcas tornis, zāles stiebrs, afišu stabs, kāpnes, bize, koks, mājas jumts, skola utt.</a:t>
            </a:r>
          </a:p>
          <a:p>
            <a:r>
              <a:rPr lang="lv-LV" dirty="0" smtClean="0"/>
              <a:t>izveido radošu prezentāciju </a:t>
            </a:r>
          </a:p>
          <a:p>
            <a:r>
              <a:rPr lang="lv-LV" dirty="0" smtClean="0"/>
              <a:t>pamato fotogrāfiju māksliniecisko ideju </a:t>
            </a:r>
          </a:p>
          <a:p>
            <a:r>
              <a:rPr lang="lv-LV" dirty="0" smtClean="0"/>
              <a:t>katrai fotogrāfijai pievieno oriģinālu, </a:t>
            </a:r>
            <a:r>
              <a:rPr lang="lv-LV" dirty="0" err="1" smtClean="0"/>
              <a:t>pašsacerētu</a:t>
            </a:r>
            <a:r>
              <a:rPr lang="lv-LV" dirty="0" smtClean="0"/>
              <a:t> tekstu (dzejoļus, miniatūru, literāro pasaku, stāstu, humoresku u.c.), apjoms 100-150 v.</a:t>
            </a:r>
          </a:p>
          <a:p>
            <a:pPr marL="0" indent="0">
              <a:buNone/>
            </a:pPr>
            <a:r>
              <a:rPr lang="lv-LV" dirty="0" smtClean="0"/>
              <a:t>Ierosmei! Vertikāle→ garīgums→ izaugsme→ attīstība→ sapņi→ ilgas→ cerības→…</a:t>
            </a:r>
          </a:p>
          <a:p>
            <a:pPr marL="0" indent="0">
              <a:buNone/>
            </a:pPr>
            <a:endParaRPr lang="lv-LV" dirty="0" smtClean="0"/>
          </a:p>
          <a:p>
            <a:pPr marL="0" indent="0">
              <a:buNone/>
            </a:pPr>
            <a:r>
              <a:rPr lang="lv-LV" b="1" dirty="0" smtClean="0"/>
              <a:t>Vērtēšanas kritēriji:</a:t>
            </a:r>
          </a:p>
          <a:p>
            <a:r>
              <a:rPr lang="lv-LV" dirty="0" smtClean="0"/>
              <a:t>oriģinalitāte (atklājas </a:t>
            </a:r>
            <a:r>
              <a:rPr lang="lv-LV" dirty="0" err="1" smtClean="0"/>
              <a:t>oriģ</a:t>
            </a:r>
            <a:r>
              <a:rPr lang="lv-LV" dirty="0" smtClean="0"/>
              <a:t>. pieeja formas un satura izveidē, spēj ieinteresēt lasītāju/ klausītāju/ skatītāju)</a:t>
            </a:r>
          </a:p>
          <a:p>
            <a:r>
              <a:rPr lang="lv-LV" dirty="0" smtClean="0"/>
              <a:t>izteikšanās veids (skaidra vārdu izruna, piemērots runas ātrums, maina balss intonācijas, lai uzsvērtu teiktā jēgu)</a:t>
            </a:r>
          </a:p>
          <a:p>
            <a:r>
              <a:rPr lang="lv-LV" dirty="0" smtClean="0"/>
              <a:t>vārdu krājums un stils (plašs vārdu krājums, ievēro valodas kultūras normas, lieto tēmai un situācijai atbilstošu stilu)</a:t>
            </a:r>
          </a:p>
          <a:p>
            <a:r>
              <a:rPr lang="lv-LV" dirty="0" smtClean="0"/>
              <a:t>pareizrakstība</a:t>
            </a:r>
          </a:p>
        </p:txBody>
      </p:sp>
    </p:spTree>
    <p:extLst>
      <p:ext uri="{BB962C8B-B14F-4D97-AF65-F5344CB8AC3E}">
        <p14:creationId xmlns:p14="http://schemas.microsoft.com/office/powerpoint/2010/main" val="274575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Aktivitātes – varbūt stacijas? (…kl.)</a:t>
            </a:r>
            <a:endParaRPr lang="lv-LV" dirty="0"/>
          </a:p>
        </p:txBody>
      </p:sp>
      <p:pic>
        <p:nvPicPr>
          <p:cNvPr id="2050" name="Picture 2" descr="May be an image of Viens vai vairāki cilvēki, cilvēki stāv, outerwear un ko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9" y="1241608"/>
            <a:ext cx="6951870" cy="5213902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y be an image of Viens vai vairāki cilvēki un ko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08" y="1241608"/>
            <a:ext cx="3910427" cy="5213902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34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50976" y="1819655"/>
            <a:ext cx="10515600" cy="4408043"/>
          </a:xfrm>
        </p:spPr>
        <p:txBody>
          <a:bodyPr/>
          <a:lstStyle/>
          <a:p>
            <a:pPr marL="0" indent="0">
              <a:buNone/>
            </a:pPr>
            <a:r>
              <a:rPr lang="lv-LV" sz="3200" dirty="0" smtClean="0"/>
              <a:t>Iztēle ir daudz svarīgāka par zināšanām.</a:t>
            </a:r>
          </a:p>
          <a:p>
            <a:pPr marL="0" indent="0">
              <a:buNone/>
            </a:pPr>
            <a:r>
              <a:rPr lang="lv-LV" sz="3200" dirty="0" smtClean="0"/>
              <a:t>Zināšanas ir ierobežotas, turpretī iztēle aptver visu pasauli, stimulējot procesus un veicinot evolūciju.</a:t>
            </a:r>
          </a:p>
          <a:p>
            <a:pPr marL="0" indent="0">
              <a:buNone/>
            </a:pPr>
            <a:endParaRPr lang="lv-LV" dirty="0" smtClean="0"/>
          </a:p>
          <a:p>
            <a:pPr marL="0" indent="0" algn="r">
              <a:buNone/>
            </a:pPr>
            <a:r>
              <a:rPr lang="lv-LV" dirty="0" smtClean="0"/>
              <a:t>/</a:t>
            </a:r>
            <a:r>
              <a:rPr lang="lv-LV" dirty="0" err="1" smtClean="0"/>
              <a:t>A.Einšteins</a:t>
            </a:r>
            <a:r>
              <a:rPr lang="lv-LV" dirty="0" smtClean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32" y="4983456"/>
            <a:ext cx="1656184" cy="165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44" y="4983456"/>
            <a:ext cx="1656000" cy="1656000"/>
          </a:xfrm>
          <a:prstGeom prst="rect">
            <a:avLst/>
          </a:prstGeom>
        </p:spPr>
      </p:pic>
      <p:pic>
        <p:nvPicPr>
          <p:cNvPr id="6" name="Picture 2" descr="AttÄlu rezultÄti vaicÄjumam âfacebookâ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0" t="19475" r="31980" b="18074"/>
          <a:stretch/>
        </p:blipFill>
        <p:spPr bwMode="auto">
          <a:xfrm>
            <a:off x="8213568" y="5542676"/>
            <a:ext cx="537560" cy="5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ttÄlu rezultÄti vaicÄjumam âjtvâ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23053" r="3080" b="22137"/>
          <a:stretch/>
        </p:blipFill>
        <p:spPr bwMode="auto">
          <a:xfrm>
            <a:off x="3245016" y="5648188"/>
            <a:ext cx="75980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797086" y="6454790"/>
            <a:ext cx="3644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/>
              <a:t>https://www.facebook.com/itcentrs/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07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Literatūra (11.-12.kl.)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v-LV" b="1" dirty="0" smtClean="0"/>
              <a:t>Noteikums-</a:t>
            </a:r>
            <a:r>
              <a:rPr lang="lv-LV" dirty="0" smtClean="0"/>
              <a:t> grupā 4 cilvēki, visi iesaistās uzdevumu izpildē, sadarbojoties taisnīgi, vienlīdzīgi, tiek sadalīti pienākumi!</a:t>
            </a:r>
          </a:p>
          <a:p>
            <a:pPr marL="0" indent="0">
              <a:buNone/>
            </a:pPr>
            <a:r>
              <a:rPr lang="lv-LV" dirty="0" smtClean="0"/>
              <a:t>Katra grupa </a:t>
            </a:r>
            <a:r>
              <a:rPr lang="lv-LV" b="1" dirty="0" smtClean="0"/>
              <a:t>izlozē</a:t>
            </a:r>
            <a:r>
              <a:rPr lang="lv-LV" dirty="0" smtClean="0"/>
              <a:t> vienu no Jelgavas ielām (tā nosaukta latviešu dzejnieka/-</a:t>
            </a:r>
            <a:r>
              <a:rPr lang="lv-LV" dirty="0" err="1" smtClean="0"/>
              <a:t>ces</a:t>
            </a:r>
            <a:r>
              <a:rPr lang="lv-LV" dirty="0" smtClean="0"/>
              <a:t> vārdā), kurā norit uzdevumu pildīšana: 1.Aspazijas iela, 2.Ausekļa iela, 3.Brigaderes iela, 4. Blaumaņa iela, 5.Raiņa iela, 6.Veidenbauma iela,</a:t>
            </a:r>
          </a:p>
          <a:p>
            <a:pPr marL="457200" indent="-457200">
              <a:buFont typeface="+mj-lt"/>
              <a:buAutoNum type="arabicPeriod"/>
            </a:pPr>
            <a:r>
              <a:rPr lang="lv-LV" b="1" dirty="0" smtClean="0"/>
              <a:t>Nofotografējiet</a:t>
            </a:r>
            <a:r>
              <a:rPr lang="lv-LV" dirty="0" smtClean="0"/>
              <a:t> savas grupas izlozētajā ielā 7 dažādu krāsu objektus tā, lai uz foto būtu redzami </a:t>
            </a:r>
            <a:r>
              <a:rPr lang="lv-LV" u="sng" dirty="0" smtClean="0"/>
              <a:t>visi grupas dalībnieki, objekta adrese</a:t>
            </a:r>
            <a:r>
              <a:rPr lang="lv-LV" dirty="0" smtClean="0"/>
              <a:t>! /10p./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 smtClean="0"/>
              <a:t>Radoši </a:t>
            </a:r>
            <a:r>
              <a:rPr lang="lv-LV" b="1" dirty="0" smtClean="0"/>
              <a:t>uzrakstiet dzejoli </a:t>
            </a:r>
            <a:r>
              <a:rPr lang="lv-LV" dirty="0" smtClean="0"/>
              <a:t>par ielu, to raksturojot, iekļaujot interesantākos objektus! Dzejolī jābūt </a:t>
            </a:r>
            <a:r>
              <a:rPr lang="lv-LV" u="sng" dirty="0" smtClean="0"/>
              <a:t>mākslinieciskajiem izteiksmes līdzekļiem</a:t>
            </a:r>
            <a:r>
              <a:rPr lang="lv-LV" dirty="0" smtClean="0"/>
              <a:t>: epitetam, salīdzinājumam, metaforai, personifikācijai, hiperbolai ,ironijai, simbolam. Dzejoļa apjoms 8 rindas. Sacerēto dzejoli interesantā veidā ierunājiet audio failā!/13p./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 smtClean="0"/>
              <a:t>Izveidojiet 5 </a:t>
            </a:r>
            <a:r>
              <a:rPr lang="lv-LV" b="1" dirty="0" smtClean="0"/>
              <a:t>anagrammas</a:t>
            </a:r>
            <a:r>
              <a:rPr lang="lv-LV" dirty="0" smtClean="0"/>
              <a:t> par objektiem ielā, uzrakstiet atšifrējumu!/5 p./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 smtClean="0"/>
              <a:t>Sagatavojiet interesantu </a:t>
            </a:r>
            <a:r>
              <a:rPr lang="lv-LV" b="1" dirty="0" smtClean="0"/>
              <a:t>informāciju par dzejnieku/-ci</a:t>
            </a:r>
            <a:r>
              <a:rPr lang="lv-LV" dirty="0" smtClean="0"/>
              <a:t>, iekļaujot faktus, kāda saistība ar Jelgavas pilsētu vai pašu radītu versiju /ticamu/, kāpēc pilsētas iela nosaukta dzejnieka/-</a:t>
            </a:r>
            <a:r>
              <a:rPr lang="lv-LV" dirty="0" err="1" smtClean="0"/>
              <a:t>ces</a:t>
            </a:r>
            <a:r>
              <a:rPr lang="lv-LV" dirty="0" smtClean="0"/>
              <a:t> vārdā! Informāciju veidojiet gida stāstījuma vai reklāmas teksta formā! /5 p./</a:t>
            </a:r>
          </a:p>
        </p:txBody>
      </p:sp>
    </p:spTree>
    <p:extLst>
      <p:ext uri="{BB962C8B-B14F-4D97-AF65-F5344CB8AC3E}">
        <p14:creationId xmlns:p14="http://schemas.microsoft.com/office/powerpoint/2010/main" val="149917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Latviešu val. un lit. (6.kl.)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lv-LV" dirty="0" smtClean="0"/>
              <a:t>Izveidot grupu (4 cilvēki)! 😊</a:t>
            </a:r>
          </a:p>
          <a:p>
            <a:pPr marL="357188" indent="-357188">
              <a:buFont typeface="+mj-lt"/>
              <a:buAutoNum type="arabicPeriod"/>
            </a:pPr>
            <a:r>
              <a:rPr lang="lv-LV" b="1" dirty="0" smtClean="0"/>
              <a:t>Izvēlēties</a:t>
            </a:r>
            <a:r>
              <a:rPr lang="lv-LV" dirty="0" smtClean="0"/>
              <a:t> 1 dzejoļa rindu no piedāvātajām!</a:t>
            </a:r>
          </a:p>
          <a:p>
            <a:pPr marL="712788" lvl="1" indent="-255588">
              <a:buFont typeface="+mj-lt"/>
              <a:buAutoNum type="alphaLcPeriod"/>
            </a:pPr>
            <a:r>
              <a:rPr lang="lv-LV" dirty="0" smtClean="0"/>
              <a:t>“Burvis nobur durvis, un durvis vairs neveras ciet...” (</a:t>
            </a:r>
            <a:r>
              <a:rPr lang="lv-LV" dirty="0" err="1" smtClean="0"/>
              <a:t>P.Brūveris</a:t>
            </a:r>
            <a:r>
              <a:rPr lang="lv-LV" dirty="0" smtClean="0"/>
              <a:t>)</a:t>
            </a:r>
          </a:p>
          <a:p>
            <a:pPr marL="712788" lvl="1" indent="-255588">
              <a:buFont typeface="+mj-lt"/>
              <a:buAutoNum type="alphaLcPeriod"/>
            </a:pPr>
            <a:r>
              <a:rPr lang="lv-LV" dirty="0" smtClean="0"/>
              <a:t>“Pelēkais rīts meklēja pelēko vakaru...” (</a:t>
            </a:r>
            <a:r>
              <a:rPr lang="lv-LV" dirty="0" err="1" smtClean="0"/>
              <a:t>V.Ļūdēns</a:t>
            </a:r>
            <a:r>
              <a:rPr lang="lv-LV" dirty="0" smtClean="0"/>
              <a:t>)</a:t>
            </a:r>
          </a:p>
          <a:p>
            <a:pPr marL="712788" lvl="1" indent="-255588">
              <a:buFont typeface="+mj-lt"/>
              <a:buAutoNum type="alphaLcPeriod"/>
            </a:pPr>
            <a:r>
              <a:rPr lang="lv-LV" dirty="0" smtClean="0"/>
              <a:t>“Trīs bagātnieki satikās tepat pie mūsu nama...” (</a:t>
            </a:r>
            <a:r>
              <a:rPr lang="lv-LV" dirty="0" err="1" smtClean="0"/>
              <a:t>M.Cielēna</a:t>
            </a:r>
            <a:r>
              <a:rPr lang="lv-LV" dirty="0" smtClean="0"/>
              <a:t>)</a:t>
            </a:r>
          </a:p>
          <a:p>
            <a:pPr marL="357188" indent="-357188">
              <a:buFont typeface="+mj-lt"/>
              <a:buAutoNum type="arabicPeriod"/>
            </a:pPr>
            <a:r>
              <a:rPr lang="lv-LV" dirty="0" smtClean="0"/>
              <a:t>Izvēlētajai dzejoļa rindiņai visi kopā </a:t>
            </a:r>
            <a:r>
              <a:rPr lang="lv-LV" b="1" dirty="0" smtClean="0"/>
              <a:t>uzrakstiet turpinājumu </a:t>
            </a:r>
            <a:r>
              <a:rPr lang="lv-LV" dirty="0" smtClean="0"/>
              <a:t>(3pantus)! (10 p.)</a:t>
            </a:r>
          </a:p>
          <a:p>
            <a:pPr marL="357188" indent="-357188">
              <a:buFont typeface="+mj-lt"/>
              <a:buAutoNum type="arabicPeriod"/>
            </a:pPr>
            <a:r>
              <a:rPr lang="lv-LV" b="1" dirty="0" smtClean="0"/>
              <a:t>Sadaliet</a:t>
            </a:r>
            <a:r>
              <a:rPr lang="lv-LV" dirty="0" smtClean="0"/>
              <a:t> pienākumus:</a:t>
            </a:r>
          </a:p>
          <a:p>
            <a:pPr marL="712788" lvl="1" indent="-255588">
              <a:buFont typeface="+mj-lt"/>
              <a:buAutoNum type="alphaLcPeriod"/>
            </a:pPr>
            <a:r>
              <a:rPr lang="lv-LV" dirty="0"/>
              <a:t>režisors - _________________________</a:t>
            </a:r>
          </a:p>
          <a:p>
            <a:pPr marL="712788" lvl="1" indent="-255588">
              <a:buFont typeface="+mj-lt"/>
              <a:buAutoNum type="alphaLcPeriod"/>
            </a:pPr>
            <a:r>
              <a:rPr lang="lv-LV" dirty="0"/>
              <a:t>operators-__________________________</a:t>
            </a:r>
          </a:p>
          <a:p>
            <a:pPr marL="712788" lvl="1" indent="-255588">
              <a:buFont typeface="+mj-lt"/>
              <a:buAutoNum type="alphaLcPeriod"/>
            </a:pPr>
            <a:r>
              <a:rPr lang="lv-LV" dirty="0"/>
              <a:t>muzikālais noformētājs - ______________________________</a:t>
            </a:r>
          </a:p>
          <a:p>
            <a:pPr marL="712788" lvl="1" indent="-255588">
              <a:buFont typeface="+mj-lt"/>
              <a:buAutoNum type="alphaLcPeriod"/>
            </a:pPr>
            <a:r>
              <a:rPr lang="lv-LV" dirty="0"/>
              <a:t>aktieris/-i - ________________________________________________</a:t>
            </a:r>
          </a:p>
          <a:p>
            <a:pPr marL="357188" indent="-357188">
              <a:buFont typeface="+mj-lt"/>
              <a:buAutoNum type="arabicPeriod"/>
            </a:pPr>
            <a:r>
              <a:rPr lang="lv-LV" b="1" dirty="0" smtClean="0"/>
              <a:t>Atrodiet vietu </a:t>
            </a:r>
            <a:r>
              <a:rPr lang="lv-LV" dirty="0" smtClean="0"/>
              <a:t>pilsētvidē, kas jums visvairāk patīk vai ir visatbilstošākā sacerētajam dzejolim ! Varat izmantot dažādus atribūtus, skaņu efektus, mūziku, ...! (5 p.)</a:t>
            </a:r>
          </a:p>
          <a:p>
            <a:pPr marL="357188" indent="-357188">
              <a:buFont typeface="+mj-lt"/>
              <a:buAutoNum type="arabicPeriod"/>
            </a:pPr>
            <a:r>
              <a:rPr lang="lv-LV" b="1" dirty="0" smtClean="0"/>
              <a:t>Iestudējiet</a:t>
            </a:r>
            <a:r>
              <a:rPr lang="lv-LV" dirty="0" smtClean="0"/>
              <a:t> sacerēto dzejoli! (Priekšnesuma ilgums 2-3 min.) (10 p.)</a:t>
            </a:r>
          </a:p>
          <a:p>
            <a:pPr marL="357188" indent="-357188">
              <a:buFont typeface="+mj-lt"/>
              <a:buAutoNum type="arabicPeriod"/>
            </a:pPr>
            <a:r>
              <a:rPr lang="lv-LV" b="1" dirty="0" smtClean="0"/>
              <a:t>Nofilmējiet</a:t>
            </a:r>
            <a:r>
              <a:rPr lang="lv-LV" dirty="0" smtClean="0"/>
              <a:t> savu priekšnesumu ar mob. telefona kameru, tad </a:t>
            </a:r>
            <a:r>
              <a:rPr lang="lv-LV" b="1" dirty="0" smtClean="0"/>
              <a:t>atsūtiet</a:t>
            </a:r>
            <a:r>
              <a:rPr lang="lv-LV" dirty="0" smtClean="0"/>
              <a:t> … līdz … !</a:t>
            </a:r>
          </a:p>
          <a:p>
            <a:pPr marL="0" indent="0">
              <a:buNone/>
            </a:pPr>
            <a:r>
              <a:rPr lang="lv-LV" dirty="0" smtClean="0"/>
              <a:t>Dzejoli rakstiet šeit!</a:t>
            </a:r>
          </a:p>
          <a:p>
            <a:pPr marL="0" indent="0">
              <a:buNone/>
            </a:pPr>
            <a:r>
              <a:rPr lang="lv-LV" dirty="0" smtClean="0"/>
              <a:t>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561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Kompleksi (...kl.)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dirty="0"/>
              <a:t>A</a:t>
            </a:r>
            <a:r>
              <a:rPr lang="lv-LV" dirty="0" smtClean="0"/>
              <a:t>pmeklēt 5 skolas ēkas,</a:t>
            </a:r>
          </a:p>
          <a:p>
            <a:pPr marL="0" indent="0">
              <a:buNone/>
            </a:pPr>
            <a:r>
              <a:rPr lang="lv-LV" dirty="0" smtClean="0"/>
              <a:t>…</a:t>
            </a:r>
          </a:p>
          <a:p>
            <a:pPr marL="0" indent="0">
              <a:buNone/>
            </a:pPr>
            <a:r>
              <a:rPr lang="lv-LV" dirty="0" smtClean="0"/>
              <a:t>ar aplikācijas palīdzību skaita nostaigātos soļus;</a:t>
            </a:r>
          </a:p>
          <a:p>
            <a:pPr marL="0" indent="0">
              <a:buNone/>
            </a:pPr>
            <a:r>
              <a:rPr lang="lv-LV" dirty="0" smtClean="0"/>
              <a:t>aprēķina patērēto kaloriju daudzumu;</a:t>
            </a:r>
          </a:p>
          <a:p>
            <a:pPr marL="0" indent="0">
              <a:buNone/>
            </a:pPr>
            <a:r>
              <a:rPr lang="lv-LV" dirty="0" smtClean="0"/>
              <a:t>sastāda ēdienkarti, kas ļauj atgūt patērētās kalorijas;</a:t>
            </a:r>
          </a:p>
          <a:p>
            <a:pPr marL="0" indent="0">
              <a:buNone/>
            </a:pPr>
            <a:r>
              <a:rPr lang="lv-LV" dirty="0" smtClean="0"/>
              <a:t>ilustrē to noteiktā mākslas tehnikā;</a:t>
            </a:r>
          </a:p>
          <a:p>
            <a:pPr marL="0" indent="0">
              <a:buNone/>
            </a:pPr>
            <a:r>
              <a:rPr lang="lv-LV" dirty="0" smtClean="0"/>
              <a:t>izveido </a:t>
            </a:r>
            <a:r>
              <a:rPr lang="lv-LV" dirty="0" err="1" smtClean="0"/>
              <a:t>ppt</a:t>
            </a:r>
            <a:r>
              <a:rPr lang="lv-LV" dirty="0" smtClean="0"/>
              <a:t> pēc kritērijiem…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768" y="1816342"/>
            <a:ext cx="9259547" cy="490513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035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Kompleksi (2.kl.)</a:t>
            </a:r>
            <a:endParaRPr lang="lv-LV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264606"/>
              </p:ext>
            </p:extLst>
          </p:nvPr>
        </p:nvGraphicFramePr>
        <p:xfrm>
          <a:off x="1015441" y="1318993"/>
          <a:ext cx="9655607" cy="540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3" imgW="9004811" imgH="5043163" progId="Word.Document.12">
                  <p:embed/>
                </p:oleObj>
              </mc:Choice>
              <mc:Fallback>
                <p:oleObj name="Document" r:id="rId3" imgW="9004811" imgH="5043163" progId="Word.Document.12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441" y="1318993"/>
                        <a:ext cx="9655607" cy="540959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08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Matemātika (10.kl.)</a:t>
            </a: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91" y="1268543"/>
            <a:ext cx="7826418" cy="432091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919" y="1532919"/>
            <a:ext cx="7300593" cy="518204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557" y="976643"/>
            <a:ext cx="6652837" cy="556308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4623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Informātika, mājturība (5.-11.kl.)</a:t>
            </a:r>
            <a:endParaRPr lang="lv-LV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25" y="1067645"/>
            <a:ext cx="6664643" cy="549812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845" y="1530477"/>
            <a:ext cx="7448550" cy="48577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004" y="1870343"/>
            <a:ext cx="7200000" cy="417801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921" y="180231"/>
            <a:ext cx="7691884" cy="659547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485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Angļu valoda (6.kl.)</a:t>
            </a: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053" y="953654"/>
            <a:ext cx="6347651" cy="582204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965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712</Words>
  <Application>Microsoft Office PowerPoint</Application>
  <PresentationFormat>Widescreen</PresentationFormat>
  <Paragraphs>69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Document</vt:lpstr>
      <vt:lpstr>PowerPoint Presentation</vt:lpstr>
      <vt:lpstr>Latviešu val. un lit. (10.kl.)</vt:lpstr>
      <vt:lpstr>Literatūra (11.-12.kl.)</vt:lpstr>
      <vt:lpstr>Latviešu val. un lit. (6.kl.)</vt:lpstr>
      <vt:lpstr>Kompleksi (...kl.)</vt:lpstr>
      <vt:lpstr>Kompleksi (2.kl.)</vt:lpstr>
      <vt:lpstr>Matemātika (10.kl.)</vt:lpstr>
      <vt:lpstr>Informātika, mājturība (5.-11.kl.)</vt:lpstr>
      <vt:lpstr>Angļu valoda (6.kl.)</vt:lpstr>
      <vt:lpstr>Stunda parkā (2.kl.)</vt:lpstr>
      <vt:lpstr>Stunda Pasta salā (4.kl.)</vt:lpstr>
      <vt:lpstr>Aktivitātes… (…kl.)</vt:lpstr>
      <vt:lpstr>Aktivitātes – varbūt stacijas? (…kl.)</vt:lpstr>
      <vt:lpstr>Aktivitātes – varbūt stacijas? (…kl.)</vt:lpstr>
      <vt:lpstr>Aktivitātes – varbūt stacijas? (…kl.)</vt:lpstr>
      <vt:lpstr>Aktivitātes – varbūt stacijas? (…kl.)</vt:lpstr>
      <vt:lpstr>Aktivitātes – varbūt stacijas? (…kl.)</vt:lpstr>
      <vt:lpstr>Aktivitātes – varbūt stacijas? (…kl.)</vt:lpstr>
      <vt:lpstr>Aktivitātes – varbūt stacijas? (…kl.)</vt:lpstr>
      <vt:lpstr>Aktivitātes – varbūt stacijas? (…kl.)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JTV</dc:creator>
  <cp:lastModifiedBy>Liene Bērziņa</cp:lastModifiedBy>
  <cp:revision>26</cp:revision>
  <dcterms:created xsi:type="dcterms:W3CDTF">2021-03-16T11:19:17Z</dcterms:created>
  <dcterms:modified xsi:type="dcterms:W3CDTF">2021-03-23T12:11:06Z</dcterms:modified>
</cp:coreProperties>
</file>